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346" r:id="rId5"/>
    <p:sldId id="439" r:id="rId6"/>
    <p:sldId id="440" r:id="rId7"/>
    <p:sldId id="301" r:id="rId8"/>
    <p:sldId id="298" r:id="rId9"/>
    <p:sldId id="297" r:id="rId10"/>
    <p:sldId id="296" r:id="rId11"/>
    <p:sldId id="295" r:id="rId12"/>
    <p:sldId id="300" r:id="rId13"/>
    <p:sldId id="294" r:id="rId14"/>
    <p:sldId id="306" r:id="rId15"/>
    <p:sldId id="305" r:id="rId16"/>
    <p:sldId id="304" r:id="rId17"/>
    <p:sldId id="303" r:id="rId18"/>
    <p:sldId id="302" r:id="rId19"/>
    <p:sldId id="310" r:id="rId20"/>
    <p:sldId id="311" r:id="rId21"/>
    <p:sldId id="309" r:id="rId22"/>
    <p:sldId id="307" r:id="rId23"/>
    <p:sldId id="308" r:id="rId24"/>
    <p:sldId id="313" r:id="rId25"/>
    <p:sldId id="314" r:id="rId26"/>
    <p:sldId id="443" r:id="rId27"/>
    <p:sldId id="315" r:id="rId28"/>
    <p:sldId id="319" r:id="rId29"/>
    <p:sldId id="316" r:id="rId30"/>
    <p:sldId id="321" r:id="rId31"/>
    <p:sldId id="323" r:id="rId32"/>
    <p:sldId id="322" r:id="rId33"/>
    <p:sldId id="325" r:id="rId34"/>
    <p:sldId id="324" r:id="rId35"/>
    <p:sldId id="320" r:id="rId36"/>
    <p:sldId id="326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1F17"/>
    <a:srgbClr val="A7FF00"/>
    <a:srgbClr val="000644"/>
    <a:srgbClr val="B8A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42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26E9DC6A-28BA-48D7-A45A-CBCB80C25824}"/>
    <pc:docChg chg="delSld modSld">
      <pc:chgData name="Stijn Weijermars" userId="2933e1d2-70ff-47b3-ad61-d61e32fda646" providerId="ADAL" clId="{26E9DC6A-28BA-48D7-A45A-CBCB80C25824}" dt="2023-10-11T12:00:40.688" v="10" actId="20577"/>
      <pc:docMkLst>
        <pc:docMk/>
      </pc:docMkLst>
      <pc:sldChg chg="modSp mod">
        <pc:chgData name="Stijn Weijermars" userId="2933e1d2-70ff-47b3-ad61-d61e32fda646" providerId="ADAL" clId="{26E9DC6A-28BA-48D7-A45A-CBCB80C25824}" dt="2023-10-11T12:00:40.688" v="10" actId="20577"/>
        <pc:sldMkLst>
          <pc:docMk/>
          <pc:sldMk cId="163694343" sldId="346"/>
        </pc:sldMkLst>
        <pc:spChg chg="mod">
          <ac:chgData name="Stijn Weijermars" userId="2933e1d2-70ff-47b3-ad61-d61e32fda646" providerId="ADAL" clId="{26E9DC6A-28BA-48D7-A45A-CBCB80C25824}" dt="2023-10-11T12:00:40.688" v="10" actId="20577"/>
          <ac:spMkLst>
            <pc:docMk/>
            <pc:sldMk cId="163694343" sldId="346"/>
            <ac:spMk id="6" creationId="{CDB1A3C0-56B0-4A77-BF10-AD535F6312BC}"/>
          </ac:spMkLst>
        </pc:spChg>
      </pc:sldChg>
      <pc:sldChg chg="del">
        <pc:chgData name="Stijn Weijermars" userId="2933e1d2-70ff-47b3-ad61-d61e32fda646" providerId="ADAL" clId="{26E9DC6A-28BA-48D7-A45A-CBCB80C25824}" dt="2023-10-11T11:49:15.031" v="4" actId="2696"/>
        <pc:sldMkLst>
          <pc:docMk/>
          <pc:sldMk cId="4114792729" sldId="401"/>
        </pc:sldMkLst>
      </pc:sldChg>
      <pc:sldChg chg="del">
        <pc:chgData name="Stijn Weijermars" userId="2933e1d2-70ff-47b3-ad61-d61e32fda646" providerId="ADAL" clId="{26E9DC6A-28BA-48D7-A45A-CBCB80C25824}" dt="2023-10-11T11:49:15.031" v="4" actId="2696"/>
        <pc:sldMkLst>
          <pc:docMk/>
          <pc:sldMk cId="1280119173" sldId="402"/>
        </pc:sldMkLst>
      </pc:sldChg>
      <pc:sldChg chg="del">
        <pc:chgData name="Stijn Weijermars" userId="2933e1d2-70ff-47b3-ad61-d61e32fda646" providerId="ADAL" clId="{26E9DC6A-28BA-48D7-A45A-CBCB80C25824}" dt="2023-10-11T11:49:15.031" v="4" actId="2696"/>
        <pc:sldMkLst>
          <pc:docMk/>
          <pc:sldMk cId="3685519263" sldId="404"/>
        </pc:sldMkLst>
      </pc:sldChg>
      <pc:sldChg chg="del">
        <pc:chgData name="Stijn Weijermars" userId="2933e1d2-70ff-47b3-ad61-d61e32fda646" providerId="ADAL" clId="{26E9DC6A-28BA-48D7-A45A-CBCB80C25824}" dt="2023-10-11T08:53:59.577" v="0" actId="47"/>
        <pc:sldMkLst>
          <pc:docMk/>
          <pc:sldMk cId="1108865256" sldId="431"/>
        </pc:sldMkLst>
      </pc:sldChg>
      <pc:sldChg chg="del">
        <pc:chgData name="Stijn Weijermars" userId="2933e1d2-70ff-47b3-ad61-d61e32fda646" providerId="ADAL" clId="{26E9DC6A-28BA-48D7-A45A-CBCB80C25824}" dt="2023-10-11T11:49:15.031" v="4" actId="2696"/>
        <pc:sldMkLst>
          <pc:docMk/>
          <pc:sldMk cId="4233796611" sldId="436"/>
        </pc:sldMkLst>
      </pc:sldChg>
      <pc:sldChg chg="del">
        <pc:chgData name="Stijn Weijermars" userId="2933e1d2-70ff-47b3-ad61-d61e32fda646" providerId="ADAL" clId="{26E9DC6A-28BA-48D7-A45A-CBCB80C25824}" dt="2023-10-11T11:49:15.031" v="4" actId="2696"/>
        <pc:sldMkLst>
          <pc:docMk/>
          <pc:sldMk cId="3094682618" sldId="437"/>
        </pc:sldMkLst>
      </pc:sldChg>
      <pc:sldChg chg="del">
        <pc:chgData name="Stijn Weijermars" userId="2933e1d2-70ff-47b3-ad61-d61e32fda646" providerId="ADAL" clId="{26E9DC6A-28BA-48D7-A45A-CBCB80C25824}" dt="2023-10-11T11:35:17.512" v="3" actId="2696"/>
        <pc:sldMkLst>
          <pc:docMk/>
          <pc:sldMk cId="3810478232" sldId="441"/>
        </pc:sldMkLst>
      </pc:sldChg>
      <pc:sldChg chg="del">
        <pc:chgData name="Stijn Weijermars" userId="2933e1d2-70ff-47b3-ad61-d61e32fda646" providerId="ADAL" clId="{26E9DC6A-28BA-48D7-A45A-CBCB80C25824}" dt="2023-10-11T08:56:41.321" v="2" actId="47"/>
        <pc:sldMkLst>
          <pc:docMk/>
          <pc:sldMk cId="2970195868" sldId="442"/>
        </pc:sldMkLst>
      </pc:sldChg>
      <pc:sldChg chg="del">
        <pc:chgData name="Stijn Weijermars" userId="2933e1d2-70ff-47b3-ad61-d61e32fda646" providerId="ADAL" clId="{26E9DC6A-28BA-48D7-A45A-CBCB80C25824}" dt="2023-10-11T08:54:24.355" v="1" actId="47"/>
        <pc:sldMkLst>
          <pc:docMk/>
          <pc:sldMk cId="2487812865" sldId="444"/>
        </pc:sldMkLst>
      </pc:sldChg>
      <pc:sldMasterChg chg="delSldLayout">
        <pc:chgData name="Stijn Weijermars" userId="2933e1d2-70ff-47b3-ad61-d61e32fda646" providerId="ADAL" clId="{26E9DC6A-28BA-48D7-A45A-CBCB80C25824}" dt="2023-10-11T11:49:15.031" v="4" actId="2696"/>
        <pc:sldMasterMkLst>
          <pc:docMk/>
          <pc:sldMasterMk cId="3996255573" sldId="2147483648"/>
        </pc:sldMasterMkLst>
        <pc:sldLayoutChg chg="del">
          <pc:chgData name="Stijn Weijermars" userId="2933e1d2-70ff-47b3-ad61-d61e32fda646" providerId="ADAL" clId="{26E9DC6A-28BA-48D7-A45A-CBCB80C25824}" dt="2023-10-11T11:49:15.031" v="4" actId="2696"/>
          <pc:sldLayoutMkLst>
            <pc:docMk/>
            <pc:sldMasterMk cId="3996255573" sldId="2147483648"/>
            <pc:sldLayoutMk cId="106106146" sldId="214748365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11-10-2023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11-10-2023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11-10-2023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11-10-2023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11-10-2023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11-10-2023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ostart.nl/icescream/16-02-2018/VPWON_127627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4DE6D3D-C3E3-44F4-A04C-84A4103CA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1083" y="0"/>
            <a:ext cx="1795308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1196460-293A-422E-9BEE-30632C18D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2A069E-D329-47CF-8253-AAE185B1E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7467E89-8FF8-4A04-8D46-7FE0C3DD5953}"/>
              </a:ext>
            </a:extLst>
          </p:cNvPr>
          <p:cNvSpPr txBox="1">
            <a:spLocks/>
          </p:cNvSpPr>
          <p:nvPr/>
        </p:nvSpPr>
        <p:spPr>
          <a:xfrm>
            <a:off x="0" y="5757070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 sz="4400" dirty="0">
                <a:solidFill>
                  <a:schemeClr val="bg1"/>
                </a:solidFill>
              </a:rPr>
              <a:t>Water en energie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CDB1A3C0-56B0-4A77-BF10-AD535F6312BC}"/>
              </a:ext>
            </a:extLst>
          </p:cNvPr>
          <p:cNvSpPr txBox="1">
            <a:spLocks/>
          </p:cNvSpPr>
          <p:nvPr/>
        </p:nvSpPr>
        <p:spPr>
          <a:xfrm>
            <a:off x="8971444" y="5105400"/>
            <a:ext cx="3114932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>
                <a:solidFill>
                  <a:schemeClr val="bg1"/>
                </a:solidFill>
              </a:rPr>
              <a:t>11-10-2023</a:t>
            </a:r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Jaar 3 – Periode 1</a:t>
            </a:r>
          </a:p>
          <a:p>
            <a:r>
              <a:rPr lang="nl-NL" sz="2400" dirty="0">
                <a:solidFill>
                  <a:schemeClr val="bg1"/>
                </a:solidFill>
              </a:rPr>
              <a:t>Les 4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68E7462-0461-4603-8CE2-5553AFB448D8}"/>
              </a:ext>
            </a:extLst>
          </p:cNvPr>
          <p:cNvSpPr/>
          <p:nvPr/>
        </p:nvSpPr>
        <p:spPr>
          <a:xfrm>
            <a:off x="8114308" y="181895"/>
            <a:ext cx="212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IBS De Leefbare Stad</a:t>
            </a:r>
          </a:p>
        </p:txBody>
      </p:sp>
    </p:spTree>
    <p:extLst>
      <p:ext uri="{BB962C8B-B14F-4D97-AF65-F5344CB8AC3E}">
        <p14:creationId xmlns:p14="http://schemas.microsoft.com/office/powerpoint/2010/main" val="1636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0834EC-3F6A-45F3-A905-8E8773AF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B7FF5D-3EEC-4CAF-A61F-BCE5E977E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3C27E30-7EB6-4EB9-9DC7-6CADF6AAA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76200"/>
            <a:ext cx="117729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93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AE392-3C35-4E76-9855-7596D6283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2CE774-67CA-4DF2-91D1-6ED622902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B184A2-819E-43DD-8804-5F654EAF3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04" y="1081767"/>
            <a:ext cx="8640341" cy="485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28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27BA1-F6E8-4847-A721-291A9761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9D8DC4-6238-4EC0-A863-36B599A34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3BEF08-8690-4049-934C-5A32281B6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283" y="980728"/>
            <a:ext cx="8776607" cy="48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68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71EA6-4C5C-46C0-99A5-BEF83EA4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E30BBE-FBCD-4449-BDBA-6B00E692D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D63B24-6BF7-4DE5-AC72-92C58413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02" b="16644"/>
          <a:stretch/>
        </p:blipFill>
        <p:spPr>
          <a:xfrm>
            <a:off x="695325" y="219075"/>
            <a:ext cx="9353744" cy="535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70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69ED8-B89E-4872-A346-DCC61F681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700951-8DFD-4966-97B6-C7B987336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FA3B99-5123-4D36-A601-81784365E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62" b="31133"/>
          <a:stretch/>
        </p:blipFill>
        <p:spPr>
          <a:xfrm>
            <a:off x="138112" y="2108718"/>
            <a:ext cx="11915775" cy="25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7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A55F4-850A-444A-AFD6-C7EBA22B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00217C-A1B7-4B12-B917-07F8E3000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5060A7-9AC4-4447-8B66-EA7876A62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23812"/>
            <a:ext cx="1194435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8478C-AD0B-4D62-958D-13DB24EA2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70971-3352-4F01-8E5B-17F02E0F5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5E36819-0FB0-4238-8BD5-5625E56DC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879"/>
            <a:ext cx="12192000" cy="636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5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F32B5-B06A-4CBA-9AFF-D67CABDB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2CA283-3AE3-4CAC-AB63-0BD3D8BE8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FFB0DB-AE97-4ABB-B5FA-110BA9327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95250"/>
            <a:ext cx="117443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5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5A759-BF57-4F0E-98A2-88A6F796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0E98AC-EE69-4756-9B01-B56162B6B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614DA6-C110-4115-88B3-DFDE1EDD3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003" y="1124920"/>
            <a:ext cx="8160009" cy="46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4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D29E0-4540-479F-97B9-7D415E5A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577DA6-5800-4EAB-A89A-5E10F36B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639B6D-FED7-435F-9D9A-FF688CB8C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47637"/>
            <a:ext cx="107442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6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6C057-3944-4392-84D1-9474BD1BB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3D85EF9-571D-406F-9E2A-CBDEC0889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0081" y="-65988"/>
            <a:ext cx="14486093" cy="704202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E5CBFA-15BD-4BF3-8B5E-6EB0F9E63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19" y="332656"/>
            <a:ext cx="8846773" cy="4929411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https://www.npostart.nl/icescream/16-02-2018/VPWON_1276271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2905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A7295-0B50-4CFE-B96A-72DA2572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B2E123-6414-4F01-B19A-D8045F63C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B3D2C3-7E25-403D-8241-ABEAD74F3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76200"/>
            <a:ext cx="1143952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02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6EA11-F398-475A-BF8F-47826D1E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C723CC-59C4-41D9-AD7E-3C30BE056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764D74-2A19-4810-A05D-DA4106CF8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66675"/>
            <a:ext cx="111442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25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2BA9F-7B62-4FC2-992D-FD471205D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E4A9A4-6796-40AE-9247-10669E797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61BBC8-E5CD-4B2F-82BA-B31A84902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724" y="980728"/>
            <a:ext cx="8865847" cy="49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9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A5EA40-67EC-4D8E-A9B2-E0AF56C3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80" y="332656"/>
            <a:ext cx="10744401" cy="648072"/>
          </a:xfrm>
        </p:spPr>
        <p:txBody>
          <a:bodyPr/>
          <a:lstStyle/>
          <a:p>
            <a:pPr marL="457200" lvl="1" algn="l" rtl="0" fontAlgn="base">
              <a:lnSpc>
                <a:spcPct val="70000"/>
              </a:lnSpc>
              <a:spcBef>
                <a:spcPts val="500"/>
              </a:spcBef>
            </a:pPr>
            <a:r>
              <a:rPr lang="nl-NL" sz="32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Blue zone: Groenten eten, wandelen en tuinieren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BDA887-C36F-455F-AFAF-5353B7D26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963" y="1196753"/>
            <a:ext cx="10313437" cy="4929411"/>
          </a:xfrm>
        </p:spPr>
        <p:txBody>
          <a:bodyPr>
            <a:normAutofit lnSpcReduction="10000"/>
          </a:bodyPr>
          <a:lstStyle/>
          <a:p>
            <a:pPr marL="0" indent="0" algn="l" fontAlgn="base">
              <a:buNone/>
            </a:pPr>
            <a:r>
              <a:rPr lang="nl-NL" sz="3000" dirty="0"/>
              <a:t>In blue zones zijn veel overeenkomsten in leefstijl. Mensen eten veel groenten, wandelen in de natuur, tuinieren en hebben sterke banden binnen hun gemeenschap. </a:t>
            </a:r>
          </a:p>
          <a:p>
            <a:pPr marL="0" indent="0" algn="l" fontAlgn="base">
              <a:buNone/>
            </a:pPr>
            <a:r>
              <a:rPr lang="nl-NL" sz="3000" dirty="0"/>
              <a:t>De belangrijkste overeenkomsten:</a:t>
            </a:r>
          </a:p>
          <a:p>
            <a:pPr lvl="1" fontAlgn="base"/>
            <a:r>
              <a:rPr lang="nl-NL" sz="2200" dirty="0"/>
              <a:t>Regelmatige fysieke activiteit in een natuurlijke omgeving</a:t>
            </a:r>
          </a:p>
          <a:p>
            <a:pPr lvl="1" fontAlgn="base"/>
            <a:r>
              <a:rPr lang="nl-NL" sz="2200" dirty="0"/>
              <a:t>Levensdoel</a:t>
            </a:r>
          </a:p>
          <a:p>
            <a:pPr lvl="1" fontAlgn="base"/>
            <a:r>
              <a:rPr lang="nl-NL" sz="2200" dirty="0"/>
              <a:t>Weinig stress</a:t>
            </a:r>
          </a:p>
          <a:p>
            <a:pPr lvl="1" fontAlgn="base"/>
            <a:r>
              <a:rPr lang="nl-NL" sz="2200" dirty="0"/>
              <a:t>Matige calorie-inname</a:t>
            </a:r>
          </a:p>
          <a:p>
            <a:pPr lvl="1" fontAlgn="base"/>
            <a:r>
              <a:rPr lang="nl-NL" sz="2200" dirty="0"/>
              <a:t>Plantaardig eten</a:t>
            </a:r>
          </a:p>
          <a:p>
            <a:pPr lvl="1" fontAlgn="base"/>
            <a:r>
              <a:rPr lang="nl-NL" sz="2200" dirty="0"/>
              <a:t>Matige alcoholinname, vooral wijn</a:t>
            </a:r>
          </a:p>
          <a:p>
            <a:pPr lvl="1" fontAlgn="base"/>
            <a:r>
              <a:rPr lang="nl-NL" sz="2200" dirty="0"/>
              <a:t>Gelijkgestemden door spiritualiteit of religie</a:t>
            </a:r>
          </a:p>
          <a:p>
            <a:pPr lvl="1" fontAlgn="base"/>
            <a:r>
              <a:rPr lang="nl-NL" sz="2200" dirty="0"/>
              <a:t>Sterke familiebanden</a:t>
            </a:r>
          </a:p>
          <a:p>
            <a:pPr lvl="1" fontAlgn="base"/>
            <a:r>
              <a:rPr lang="nl-NL" sz="2200" dirty="0"/>
              <a:t>Intensief contact met vrienden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2833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2CD15-45B0-4F09-9031-C9E61381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830970-7042-4151-9223-7E5140EE3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402FC1-3188-4E50-8A49-8DFBFE79E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42862"/>
            <a:ext cx="118776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99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4461A-2B90-48A7-881C-FD434C1B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94DBCF-D936-4306-8A66-874F4673D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474E0E-D61B-40C5-8FFA-CF8C1F8EB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94" y="332656"/>
            <a:ext cx="9669039" cy="569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63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3B034-EB3A-4675-A6F3-EA5CE4FE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51B260-A9F4-4821-A5C4-E35AAF31A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05CE25-40E2-4D39-B79A-64BAEA70D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76200"/>
            <a:ext cx="119253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8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2E6D5-386F-4936-87D2-7B1896EC1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1BDFAF-CF6A-4166-8110-6DDD0B181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755500-6F18-4E12-9DDA-8C5796BC9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10"/>
            <a:ext cx="12192000" cy="673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34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56B012-69EB-44B0-BAAE-635D71CD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3B7CA-3BCC-445F-8B10-1798EC31C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70F3251-8C16-4EA4-9C15-29281483F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11" t="16304" r="9081" b="19667"/>
          <a:stretch/>
        </p:blipFill>
        <p:spPr>
          <a:xfrm>
            <a:off x="1744824" y="1278294"/>
            <a:ext cx="9339943" cy="408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97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A0E77-63A3-44C7-B8D0-463A6A020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EE1162-314F-4A5E-8678-66FB34214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E2B5CD-72EA-458E-A774-95ACC635B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12" b="10401"/>
          <a:stretch/>
        </p:blipFill>
        <p:spPr>
          <a:xfrm>
            <a:off x="286703" y="179070"/>
            <a:ext cx="9679636" cy="58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5108C-2CA3-4E52-A5F6-90C73C9B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637" y="2925027"/>
            <a:ext cx="8860565" cy="648072"/>
          </a:xfrm>
        </p:spPr>
        <p:txBody>
          <a:bodyPr/>
          <a:lstStyle/>
          <a:p>
            <a:r>
              <a:rPr lang="nl-NL" dirty="0"/>
              <a:t>De wens als vertrekpunt</a:t>
            </a:r>
          </a:p>
        </p:txBody>
      </p:sp>
    </p:spTree>
    <p:extLst>
      <p:ext uri="{BB962C8B-B14F-4D97-AF65-F5344CB8AC3E}">
        <p14:creationId xmlns:p14="http://schemas.microsoft.com/office/powerpoint/2010/main" val="1893008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505D1-35FC-4DB6-9323-2D528E4D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Woningbezetting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4FBB08-A697-41CF-AA3B-F98F11CA5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2549525"/>
            <a:ext cx="105156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1994CA-290D-4FD3-AC2B-952F0CC1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81"/>
          <a:stretch/>
        </p:blipFill>
        <p:spPr>
          <a:xfrm>
            <a:off x="2118438" y="1560936"/>
            <a:ext cx="7296150" cy="40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87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C40A7-4413-4002-A055-F201023E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6B1625-0A8C-4369-8707-9EFBF88CD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DA47BC-7BC6-4E25-8E75-019050DE1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9" r="5675" b="10594"/>
          <a:stretch/>
        </p:blipFill>
        <p:spPr>
          <a:xfrm>
            <a:off x="1495341" y="1278240"/>
            <a:ext cx="9584963" cy="484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3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76FBC-8966-432A-B433-D9B57C3BE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0E186E-DC27-462C-9B2F-DA4688DCA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D2956C5-E9A9-4066-88CA-69B872B46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7" t="16989" r="21651" b="15285"/>
          <a:stretch/>
        </p:blipFill>
        <p:spPr>
          <a:xfrm>
            <a:off x="438538" y="1306286"/>
            <a:ext cx="9113845" cy="435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9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3915B-4848-4A31-BF32-1B74CFDF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3C52F5-644F-490D-89D0-4DB016FBB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09B115-E555-4000-B2EE-7AEDE61F8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01" y="812978"/>
            <a:ext cx="8849763" cy="505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7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275F3-91B9-4E8A-A53E-0340A8630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43B861-E2A1-49E4-AD66-99FCBA0AD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3D9C48-DE11-4700-A193-F0C7E19B2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3" t="3911" r="3101" b="12405"/>
          <a:stretch/>
        </p:blipFill>
        <p:spPr>
          <a:xfrm>
            <a:off x="2295331" y="1060445"/>
            <a:ext cx="8450688" cy="46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1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2F175-C4DB-41A6-9FB0-C50C07F4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7AE35E-5CC0-49BE-A1EA-80F92C40A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15A005-2FBF-40FD-9D9A-268DA3002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26"/>
          <a:stretch/>
        </p:blipFill>
        <p:spPr>
          <a:xfrm>
            <a:off x="2092181" y="1125959"/>
            <a:ext cx="8740779" cy="46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91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B43EC-C6E3-41A9-A08D-3982798EC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111DC4-4B99-41D9-90AC-6E796B646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53A1B0-7F72-469E-BDDE-73DB89CF9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065" y="980728"/>
            <a:ext cx="8485123" cy="468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7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5E33E9-0E5E-4807-9FF3-C43466D1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EEF609-5F67-4DD7-AC77-79511DF4E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48B8A02-5227-47C5-BFCC-F259D87D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98" y="1196753"/>
            <a:ext cx="8450424" cy="48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6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AEAD6-7287-4E57-9239-37B0F365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722DF3-3662-420D-B64B-C718213E0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96127D6-9705-4035-B399-C05775EDD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11" y="964294"/>
            <a:ext cx="8726106" cy="49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98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94373-AE84-4470-9177-29417332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3BD2A8-814D-4104-AED5-F16C7DCDE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95C331A-B4C4-4F94-829E-45BA2855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163" y="1120574"/>
            <a:ext cx="8973341" cy="49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042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0cf8ba-b598-4d03-85bf-01d90a2844ae" xsi:nil="true"/>
    <lcf76f155ced4ddcb4097134ff3c332f xmlns="c67c63a5-6c7f-42bb-9d17-0feff581646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13d1bd52d37d52e88f4cc3000598c755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cdbfa91b97b664da8bfb3c5d7ea455d6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FF143-0ABB-4CFF-A5DD-2BA0E6EC9068}">
  <ds:schemaRefs>
    <ds:schemaRef ds:uri="http://schemas.microsoft.com/office/2006/metadata/properties"/>
    <ds:schemaRef ds:uri="http://schemas.microsoft.com/office/infopath/2007/PartnerControls"/>
    <ds:schemaRef ds:uri="c20cf8ba-b598-4d03-85bf-01d90a2844ae"/>
    <ds:schemaRef ds:uri="c67c63a5-6c7f-42bb-9d17-0feff5816463"/>
  </ds:schemaRefs>
</ds:datastoreItem>
</file>

<file path=customXml/itemProps3.xml><?xml version="1.0" encoding="utf-8"?>
<ds:datastoreItem xmlns:ds="http://schemas.openxmlformats.org/officeDocument/2006/customXml" ds:itemID="{6DA5F293-FB72-4C63-8FDC-DDFC60612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106</Words>
  <Application>Microsoft Office PowerPoint</Application>
  <PresentationFormat>Breedbeeld</PresentationFormat>
  <Paragraphs>20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De wens als vertrekpunt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Blue zone: Groenten eten, wandelen en tuinieren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Woningbezetting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Stijn Weijermars</cp:lastModifiedBy>
  <cp:revision>14</cp:revision>
  <dcterms:created xsi:type="dcterms:W3CDTF">2021-07-07T07:37:45Z</dcterms:created>
  <dcterms:modified xsi:type="dcterms:W3CDTF">2023-10-11T12:00:42Z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MediaServiceImageTags">
    <vt:lpwstr/>
  </property>
</Properties>
</file>